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496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orient="horz" pos="3888">
          <p15:clr>
            <a:srgbClr val="A4A3A4"/>
          </p15:clr>
        </p15:guide>
        <p15:guide id="6" orient="horz" pos="240">
          <p15:clr>
            <a:srgbClr val="A4A3A4"/>
          </p15:clr>
        </p15:guide>
        <p15:guide id="7" pos="3839">
          <p15:clr>
            <a:srgbClr val="A4A3A4"/>
          </p15:clr>
        </p15:guide>
        <p15:guide id="8" pos="527">
          <p15:clr>
            <a:srgbClr val="A4A3A4"/>
          </p15:clr>
        </p15:guide>
        <p15:guide id="9" pos="815">
          <p15:clr>
            <a:srgbClr val="A4A3A4"/>
          </p15:clr>
        </p15:guide>
        <p15:guide id="10" pos="6863">
          <p15:clr>
            <a:srgbClr val="A4A3A4"/>
          </p15:clr>
        </p15:guide>
        <p15:guide id="11" pos="6143">
          <p15:clr>
            <a:srgbClr val="A4A3A4"/>
          </p15:clr>
        </p15:guide>
        <p15:guide id="12" pos="47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6600"/>
    <a:srgbClr val="336699"/>
    <a:srgbClr val="996600"/>
    <a:srgbClr val="969696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69" d="100"/>
          <a:sy n="69" d="100"/>
        </p:scale>
        <p:origin x="696" y="66"/>
      </p:cViewPr>
      <p:guideLst>
        <p:guide orient="horz" pos="2160"/>
        <p:guide orient="horz" pos="2496"/>
        <p:guide orient="horz" pos="2880"/>
        <p:guide orient="horz" pos="1056"/>
        <p:guide orient="horz" pos="3888"/>
        <p:guide orient="horz" pos="240"/>
        <p:guide pos="3839"/>
        <p:guide pos="527"/>
        <p:guide pos="815"/>
        <p:guide pos="6863"/>
        <p:guide pos="6143"/>
        <p:guide pos="47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04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82DE3A4-510A-4EE8-8919-88592D569C6F}" type="datetime1">
              <a:rPr lang="pt-PT" smtClean="0"/>
              <a:t>09/07/2021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567D4A-04CB-4EDF-8FB1-342A02FC8EC5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801253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PT" noProof="0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D88667A-5B80-4BB9-B85D-8C98DC04EBB2}" type="datetime1">
              <a:rPr lang="pt-PT" smtClean="0"/>
              <a:t>09/07/2021</a:t>
            </a:fld>
            <a:endParaRPr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PT" noProof="0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dirty="0"/>
              <a:t>Editar os estilos de texto do Modelo Global</a:t>
            </a:r>
          </a:p>
          <a:p>
            <a:pPr lvl="1" rtl="0"/>
            <a:r>
              <a:rPr lang="pt-PT" dirty="0"/>
              <a:t>Segundo nível</a:t>
            </a:r>
          </a:p>
          <a:p>
            <a:pPr lvl="2" rtl="0"/>
            <a:r>
              <a:rPr lang="pt-PT" dirty="0"/>
              <a:t>Terceiro nível</a:t>
            </a:r>
          </a:p>
          <a:p>
            <a:pPr lvl="3" rtl="0"/>
            <a:r>
              <a:rPr lang="pt-PT" dirty="0"/>
              <a:t>Quarto nível</a:t>
            </a:r>
          </a:p>
          <a:p>
            <a:pPr lvl="4" rtl="0"/>
            <a:r>
              <a:rPr lang="pt-PT" dirty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PT" noProof="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E61351F-DBB1-4664-ADA9-83BC7CB8848D}" type="slidenum">
              <a:rPr lang="pt-PT" noProof="0" smtClean="0"/>
              <a:t>‹nº›</a:t>
            </a:fld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36423620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E61351F-DBB1-4664-ADA9-83BC7CB8848D}" type="slidenum">
              <a:rPr lang="pt-PT" smtClean="0"/>
              <a:t>1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00618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6F582BB-078B-41E6-93F4-4B2CD4EED1EA}" type="datetime1">
              <a:rPr lang="pt-PT" noProof="0" smtClean="0"/>
              <a:t>09/07/2021</a:t>
            </a:fld>
            <a:endParaRPr lang="pt-P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PT" noProof="0"/>
              <a:t>Adicionar um rodapé</a:t>
            </a:r>
            <a:endParaRPr lang="pt-P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pt-PT" noProof="0" smtClean="0"/>
              <a:t>‹nº›</a:t>
            </a:fld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240121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9532474-1AF3-4139-86D2-19228ECF4111}" type="datetime1">
              <a:rPr lang="pt-PT" noProof="0" smtClean="0"/>
              <a:t>09/07/2021</a:t>
            </a:fld>
            <a:endParaRPr lang="pt-P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PT" noProof="0"/>
              <a:t>Adicionar um rodapé</a:t>
            </a:r>
            <a:endParaRPr lang="pt-P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pt-PT" noProof="0" smtClean="0"/>
              <a:pPr rtl="0"/>
              <a:t>‹nº›</a:t>
            </a:fld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320656774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9532474-1AF3-4139-86D2-19228ECF4111}" type="datetime1">
              <a:rPr lang="pt-PT" noProof="0" smtClean="0"/>
              <a:t>09/07/2021</a:t>
            </a:fld>
            <a:endParaRPr lang="pt-P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PT" noProof="0"/>
              <a:t>Adicionar um rodapé</a:t>
            </a:r>
            <a:endParaRPr lang="pt-P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pt-PT" noProof="0" smtClean="0"/>
              <a:pPr rtl="0"/>
              <a:t>‹nº›</a:t>
            </a:fld>
            <a:endParaRPr lang="pt-PT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49260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9532474-1AF3-4139-86D2-19228ECF4111}" type="datetime1">
              <a:rPr lang="pt-PT" noProof="0" smtClean="0"/>
              <a:t>09/07/2021</a:t>
            </a:fld>
            <a:endParaRPr lang="pt-P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PT" noProof="0"/>
              <a:t>Adicionar um rodapé</a:t>
            </a:r>
            <a:endParaRPr lang="pt-P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pt-PT" noProof="0" smtClean="0"/>
              <a:pPr rtl="0"/>
              <a:t>‹nº›</a:t>
            </a:fld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342986623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9532474-1AF3-4139-86D2-19228ECF4111}" type="datetime1">
              <a:rPr lang="pt-PT" noProof="0" smtClean="0"/>
              <a:t>09/07/2021</a:t>
            </a:fld>
            <a:endParaRPr lang="pt-P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PT" noProof="0"/>
              <a:t>Adicionar um rodapé</a:t>
            </a:r>
            <a:endParaRPr lang="pt-P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pt-PT" noProof="0" smtClean="0"/>
              <a:pPr rtl="0"/>
              <a:t>‹nº›</a:t>
            </a:fld>
            <a:endParaRPr lang="pt-PT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122106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9532474-1AF3-4139-86D2-19228ECF4111}" type="datetime1">
              <a:rPr lang="pt-PT" noProof="0" smtClean="0"/>
              <a:t>09/07/2021</a:t>
            </a:fld>
            <a:endParaRPr lang="pt-P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PT" noProof="0"/>
              <a:t>Adicionar um rodapé</a:t>
            </a:r>
            <a:endParaRPr lang="pt-P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pt-PT" noProof="0" smtClean="0"/>
              <a:pPr rtl="0"/>
              <a:t>‹nº›</a:t>
            </a:fld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140492897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208DEF0-33AD-4B1A-8652-7D660FF76FDC}" type="datetime1">
              <a:rPr lang="pt-PT" noProof="0" smtClean="0"/>
              <a:t>09/07/2021</a:t>
            </a:fld>
            <a:endParaRPr lang="pt-P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PT" noProof="0"/>
              <a:t>Adicionar um rodapé</a:t>
            </a:r>
            <a:endParaRPr lang="pt-P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pt-PT" noProof="0" smtClean="0"/>
              <a:t>‹nº›</a:t>
            </a:fld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340569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41AB12B-4ADD-4DF4-925E-CCBDA6751D57}" type="datetime1">
              <a:rPr lang="pt-PT" noProof="0" smtClean="0"/>
              <a:t>09/07/2021</a:t>
            </a:fld>
            <a:endParaRPr lang="pt-P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PT" noProof="0"/>
              <a:t>Adicionar um rodapé</a:t>
            </a:r>
            <a:endParaRPr lang="pt-P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pt-PT" noProof="0" smtClean="0"/>
              <a:t>‹nº›</a:t>
            </a:fld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69619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9532474-1AF3-4139-86D2-19228ECF4111}" type="datetime1">
              <a:rPr lang="pt-PT" noProof="0" smtClean="0"/>
              <a:t>09/07/2021</a:t>
            </a:fld>
            <a:endParaRPr lang="pt-P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PT" noProof="0"/>
              <a:t>Adicionar um rodapé</a:t>
            </a:r>
            <a:endParaRPr lang="pt-P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pt-PT" noProof="0" smtClean="0"/>
              <a:pPr rtl="0"/>
              <a:t>‹nº›</a:t>
            </a:fld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21780126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A1095A9-9D87-4984-A3B9-BC4C076ECA58}" type="datetime1">
              <a:rPr lang="pt-PT" noProof="0" smtClean="0"/>
              <a:t>09/07/2021</a:t>
            </a:fld>
            <a:endParaRPr lang="pt-P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PT" noProof="0"/>
              <a:t>Adicionar um rodapé</a:t>
            </a:r>
            <a:endParaRPr lang="pt-P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pt-PT" noProof="0" smtClean="0"/>
              <a:t>‹nº›</a:t>
            </a:fld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253903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12F0A89-4CB9-4A24-9EAE-A907B41BDC4B}" type="datetime1">
              <a:rPr lang="pt-PT" noProof="0" smtClean="0"/>
              <a:t>09/07/2021</a:t>
            </a:fld>
            <a:endParaRPr lang="pt-PT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PT" noProof="0"/>
              <a:t>Adicionar um rodapé</a:t>
            </a:r>
            <a:endParaRPr lang="pt-PT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pt-PT" noProof="0" smtClean="0"/>
              <a:t>‹nº›</a:t>
            </a:fld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39804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75E461-C76E-4B3D-906A-EA1D2D064F1A}" type="datetime1">
              <a:rPr lang="pt-PT" noProof="0" smtClean="0"/>
              <a:t>09/07/2021</a:t>
            </a:fld>
            <a:endParaRPr lang="pt-PT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PT" noProof="0"/>
              <a:t>Adicionar um rodapé</a:t>
            </a:r>
            <a:endParaRPr lang="pt-PT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pt-PT" noProof="0" smtClean="0"/>
              <a:t>‹nº›</a:t>
            </a:fld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34639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445E468-6400-4EEA-90F6-0D79EBD29415}" type="datetime1">
              <a:rPr lang="pt-PT" noProof="0" smtClean="0"/>
              <a:t>09/07/2021</a:t>
            </a:fld>
            <a:endParaRPr lang="pt-PT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PT" noProof="0"/>
              <a:t>Adicionar um rodapé</a:t>
            </a:r>
            <a:endParaRPr lang="pt-PT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pt-PT" noProof="0" smtClean="0"/>
              <a:t>‹nº›</a:t>
            </a:fld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99057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4FB7899-D4C1-4279-96C6-6BB4AE61ACB3}" type="datetime1">
              <a:rPr lang="pt-PT" noProof="0" smtClean="0"/>
              <a:t>09/07/2021</a:t>
            </a:fld>
            <a:endParaRPr lang="pt-PT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PT" noProof="0"/>
              <a:t>Adicionar um rodapé</a:t>
            </a:r>
            <a:endParaRPr lang="pt-P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pt-PT" noProof="0" smtClean="0"/>
              <a:t>‹nº›</a:t>
            </a:fld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147503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804E5E0-C1E9-4DF7-A4FE-047ABE02CB97}" type="datetime1">
              <a:rPr lang="pt-PT" noProof="0" smtClean="0"/>
              <a:t>09/07/2021</a:t>
            </a:fld>
            <a:endParaRPr lang="pt-PT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t-PT" noProof="0"/>
              <a:t>Adicionar um rodapé</a:t>
            </a:r>
            <a:endParaRPr lang="pt-PT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81FEFA0A-2F20-4B60-98C6-5FFDA469AA1C}" type="slidenum">
              <a:rPr lang="pt-PT" noProof="0" smtClean="0"/>
              <a:t>‹nº›</a:t>
            </a:fld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186538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55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9532474-1AF3-4139-86D2-19228ECF4111}" type="datetime1">
              <a:rPr lang="pt-PT" noProof="0" smtClean="0"/>
              <a:t>09/07/2021</a:t>
            </a:fld>
            <a:endParaRPr lang="pt-PT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PT" noProof="0"/>
              <a:t>Adicionar um rodapé</a:t>
            </a:r>
            <a:endParaRPr lang="pt-PT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81FEFA0A-2F20-4B60-98C6-5FFDA469AA1C}" type="slidenum">
              <a:rPr lang="pt-PT" noProof="0" smtClean="0"/>
              <a:pPr rtl="0"/>
              <a:t>‹nº›</a:t>
            </a:fld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83623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hyperlink" Target="mailto:felixc@ccilf.pt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/>
              <a:t>Esquema de Título</a:t>
            </a:r>
            <a:endParaRPr lang="en-US" dirty="0"/>
          </a:p>
        </p:txBody>
      </p:sp>
      <p:pic>
        <p:nvPicPr>
          <p:cNvPr id="6" name="Marcador de Posição da Imagem 5">
            <a:extLst>
              <a:ext uri="{FF2B5EF4-FFF2-40B4-BE49-F238E27FC236}">
                <a16:creationId xmlns:a16="http://schemas.microsoft.com/office/drawing/2014/main" id="{18E7A9E7-BC92-4941-9AA8-D7927A3223B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7" r="25822"/>
          <a:stretch/>
        </p:blipFill>
        <p:spPr>
          <a:xfrm>
            <a:off x="-23997" y="0"/>
            <a:ext cx="3955165" cy="6858000"/>
          </a:xfr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DCA9FB0B-A0EA-430A-840C-4873E0250AA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59936" cy="859536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F3EC5A9-7D83-4A8D-85A3-D798BDEDFCB5}"/>
              </a:ext>
            </a:extLst>
          </p:cNvPr>
          <p:cNvSpPr txBox="1"/>
          <p:nvPr/>
        </p:nvSpPr>
        <p:spPr>
          <a:xfrm>
            <a:off x="-23997" y="125950"/>
            <a:ext cx="1218882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32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BULLETIN D’INSCRIPTION</a:t>
            </a:r>
          </a:p>
          <a:p>
            <a:pPr algn="r"/>
            <a:r>
              <a:rPr lang="pt-PT" altLang="pt-PT" sz="1400" b="1" cap="all" dirty="0">
                <a:solidFill>
                  <a:schemeClr val="tx2">
                    <a:lumMod val="50000"/>
                  </a:schemeClr>
                </a:solidFill>
                <a:latin typeface="+mj-lt"/>
                <a:cs typeface="Helvetica" panose="020B0604020202020204" pitchFamily="34" charset="0"/>
              </a:rPr>
              <a:t>A NOUS RETOURNER DÛMENT COMPLÉTÉ SUR </a:t>
            </a:r>
            <a:r>
              <a:rPr lang="pt-PT" altLang="pt-PT" sz="1400" u="sng" dirty="0">
                <a:solidFill>
                  <a:schemeClr val="tx2">
                    <a:lumMod val="50000"/>
                  </a:schemeClr>
                </a:solidFill>
                <a:latin typeface="+mj-lt"/>
                <a:cs typeface="Helvetica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felixc@ccilf.pt</a:t>
            </a:r>
            <a:endParaRPr lang="pt-PT" altLang="pt-PT" sz="1400" dirty="0">
              <a:solidFill>
                <a:schemeClr val="tx2">
                  <a:lumMod val="50000"/>
                </a:schemeClr>
              </a:solidFill>
              <a:latin typeface="+mj-lt"/>
              <a:cs typeface="Helvetica" panose="020B0604020202020204" pitchFamily="34" charset="0"/>
            </a:endParaRPr>
          </a:p>
          <a:p>
            <a:pPr algn="r"/>
            <a:endParaRPr lang="fr-FR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Shape 67">
            <a:extLst>
              <a:ext uri="{FF2B5EF4-FFF2-40B4-BE49-F238E27FC236}">
                <a16:creationId xmlns:a16="http://schemas.microsoft.com/office/drawing/2014/main" id="{76996D9F-DBE7-4534-AFEB-9A3ABE1AE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0196" y="5376698"/>
            <a:ext cx="7922148" cy="136960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miter lim="400000"/>
            <a:headEnd/>
            <a:tailEnd/>
          </a:ln>
        </p:spPr>
        <p:txBody>
          <a:bodyPr wrap="square" lIns="45719" rIns="4571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Helvetica" panose="020B060402020202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Helvetica" panose="020B060402020202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Helvetica" panose="020B060402020202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Helvetica" panose="020B060402020202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Helvetica" panose="020B060402020202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Helvetica" panose="020B060402020202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Helvetica" panose="020B060402020202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Helvetica" panose="020B060402020202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Helvetica" panose="020B0604020202020204" pitchFamily="34" charset="0"/>
                <a:sym typeface="Calibri" panose="020F0502020204030204" pitchFamily="34" charset="0"/>
              </a:defRPr>
            </a:lvl9pPr>
          </a:lstStyle>
          <a:p>
            <a:pPr eaLnBrk="1" hangingPunct="1"/>
            <a:endParaRPr lang="pt-PT" altLang="fr-FR" sz="600" b="1" dirty="0">
              <a:solidFill>
                <a:srgbClr val="336699"/>
              </a:solidFill>
              <a:latin typeface="+mj-lt"/>
            </a:endParaRPr>
          </a:p>
          <a:p>
            <a:pPr algn="ctr" eaLnBrk="1" hangingPunct="1"/>
            <a:r>
              <a:rPr lang="pt-PT" altLang="fr-FR" sz="1200" b="1" dirty="0">
                <a:solidFill>
                  <a:srgbClr val="336699"/>
                </a:solidFill>
                <a:latin typeface="+mj-lt"/>
              </a:rPr>
              <a:t>		 </a:t>
            </a:r>
            <a:r>
              <a:rPr lang="pt-PT" altLang="fr-FR" sz="12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Signature</a:t>
            </a:r>
            <a:r>
              <a:rPr lang="pt-PT" altLang="fr-FR" sz="1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et Cachet</a:t>
            </a:r>
          </a:p>
          <a:p>
            <a:pPr eaLnBrk="1" hangingPunct="1"/>
            <a:r>
              <a:rPr lang="pt-PT" altLang="fr-FR" sz="1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Date:____/____/_____</a:t>
            </a:r>
            <a:r>
              <a:rPr lang="pt-PT" altLang="fr-FR" sz="12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	</a:t>
            </a:r>
            <a:r>
              <a:rPr lang="pt-PT" altLang="fr-FR" sz="1200" dirty="0">
                <a:solidFill>
                  <a:srgbClr val="336699"/>
                </a:solidFill>
                <a:latin typeface="+mj-lt"/>
              </a:rPr>
              <a:t>		</a:t>
            </a:r>
            <a:endParaRPr lang="pt-PT" altLang="fr-FR" sz="1200" b="1" dirty="0">
              <a:solidFill>
                <a:srgbClr val="336699"/>
              </a:solidFill>
              <a:latin typeface="+mj-lt"/>
            </a:endParaRPr>
          </a:p>
          <a:p>
            <a:pPr eaLnBrk="1" hangingPunct="1"/>
            <a:endParaRPr lang="pt-PT" altLang="fr-FR" sz="800" b="1" dirty="0">
              <a:solidFill>
                <a:srgbClr val="336699"/>
              </a:solidFill>
              <a:latin typeface="+mj-lt"/>
            </a:endParaRPr>
          </a:p>
          <a:p>
            <a:pPr eaLnBrk="1" hangingPunct="1"/>
            <a:endParaRPr lang="pt-PT" altLang="fr-FR" sz="300" b="1" dirty="0">
              <a:solidFill>
                <a:srgbClr val="336699"/>
              </a:solidFill>
              <a:latin typeface="+mj-lt"/>
            </a:endParaRPr>
          </a:p>
          <a:p>
            <a:pPr eaLnBrk="1" hangingPunct="1"/>
            <a:endParaRPr lang="pt-PT" altLang="fr-FR" sz="600" b="1" dirty="0">
              <a:solidFill>
                <a:srgbClr val="336699"/>
              </a:solidFill>
              <a:latin typeface="+mj-lt"/>
            </a:endParaRPr>
          </a:p>
          <a:p>
            <a:pPr eaLnBrk="1" hangingPunct="1"/>
            <a:endParaRPr lang="pt-PT" altLang="fr-FR" sz="400" b="1" dirty="0">
              <a:solidFill>
                <a:srgbClr val="336699"/>
              </a:solidFill>
              <a:latin typeface="+mj-lt"/>
            </a:endParaRPr>
          </a:p>
          <a:p>
            <a:pPr eaLnBrk="1" hangingPunct="1"/>
            <a:endParaRPr lang="pt-PT" altLang="fr-FR" sz="400" b="1" dirty="0">
              <a:solidFill>
                <a:srgbClr val="336699"/>
              </a:solidFill>
              <a:latin typeface="+mj-lt"/>
            </a:endParaRPr>
          </a:p>
          <a:p>
            <a:pPr eaLnBrk="1" hangingPunct="1"/>
            <a:endParaRPr lang="pt-PT" altLang="fr-FR" sz="400" b="1" dirty="0">
              <a:solidFill>
                <a:srgbClr val="336699"/>
              </a:solidFill>
              <a:latin typeface="+mj-lt"/>
            </a:endParaRPr>
          </a:p>
          <a:p>
            <a:pPr eaLnBrk="1" hangingPunct="1"/>
            <a:endParaRPr lang="pt-PT" altLang="fr-FR" sz="400" b="1" dirty="0">
              <a:solidFill>
                <a:srgbClr val="336699"/>
              </a:solidFill>
              <a:latin typeface="+mj-lt"/>
            </a:endParaRPr>
          </a:p>
          <a:p>
            <a:pPr eaLnBrk="1" hangingPunct="1"/>
            <a:endParaRPr lang="pt-PT" altLang="fr-FR" sz="400" b="1" dirty="0">
              <a:solidFill>
                <a:srgbClr val="336699"/>
              </a:solidFill>
              <a:latin typeface="+mj-lt"/>
            </a:endParaRPr>
          </a:p>
          <a:p>
            <a:pPr eaLnBrk="1" hangingPunct="1"/>
            <a:endParaRPr lang="pt-PT" altLang="fr-FR" sz="400" b="1" dirty="0">
              <a:solidFill>
                <a:srgbClr val="336699"/>
              </a:solidFill>
              <a:latin typeface="+mj-lt"/>
            </a:endParaRPr>
          </a:p>
          <a:p>
            <a:pPr eaLnBrk="1" hangingPunct="1"/>
            <a:endParaRPr lang="pt-PT" altLang="fr-FR" sz="400" b="1" dirty="0">
              <a:solidFill>
                <a:srgbClr val="336699"/>
              </a:solidFill>
              <a:latin typeface="+mj-lt"/>
            </a:endParaRPr>
          </a:p>
          <a:p>
            <a:pPr eaLnBrk="1" hangingPunct="1"/>
            <a:endParaRPr lang="pt-PT" altLang="fr-FR" sz="400" b="1" dirty="0">
              <a:solidFill>
                <a:srgbClr val="336699"/>
              </a:solidFill>
              <a:latin typeface="+mj-lt"/>
            </a:endParaRPr>
          </a:p>
          <a:p>
            <a:pPr eaLnBrk="1" hangingPunct="1"/>
            <a:endParaRPr lang="pt-PT" altLang="fr-FR" sz="400" b="1" dirty="0">
              <a:solidFill>
                <a:srgbClr val="336699"/>
              </a:solidFill>
              <a:latin typeface="+mj-lt"/>
            </a:endParaRPr>
          </a:p>
        </p:txBody>
      </p:sp>
      <p:sp>
        <p:nvSpPr>
          <p:cNvPr id="16" name="Shape 67">
            <a:extLst>
              <a:ext uri="{FF2B5EF4-FFF2-40B4-BE49-F238E27FC236}">
                <a16:creationId xmlns:a16="http://schemas.microsoft.com/office/drawing/2014/main" id="{A012FA80-AB63-4EC4-993A-ECD20E564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1944" y="1008346"/>
            <a:ext cx="7939132" cy="1815882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45719" rIns="4571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Helvetica" panose="020B060402020202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Helvetica" panose="020B060402020202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Helvetica" panose="020B060402020202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Helvetica" panose="020B060402020202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Helvetica" panose="020B060402020202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Helvetica" panose="020B060402020202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Helvetica" panose="020B060402020202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Helvetica" panose="020B060402020202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Helvetica" panose="020B0604020202020204" pitchFamily="34" charset="0"/>
                <a:sym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pt-PT" altLang="fr-FR" sz="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eaLnBrk="1" hangingPunct="1">
              <a:defRPr/>
            </a:pPr>
            <a:r>
              <a:rPr lang="pt-PT" altLang="fr-FR" sz="1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Société: </a:t>
            </a:r>
            <a:r>
              <a:rPr lang="pt-PT" altLang="fr-FR" sz="12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_______________________________________________ </a:t>
            </a:r>
            <a:r>
              <a:rPr lang="pt-PT" altLang="fr-FR" sz="1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Nº fiscal (TVA): </a:t>
            </a:r>
            <a:r>
              <a:rPr lang="pt-PT" altLang="fr-FR" sz="12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FR-__________________________</a:t>
            </a:r>
          </a:p>
          <a:p>
            <a:pPr eaLnBrk="1" hangingPunct="1">
              <a:defRPr/>
            </a:pPr>
            <a:endParaRPr lang="pt-PT" altLang="fr-FR" sz="1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eaLnBrk="1" hangingPunct="1">
              <a:defRPr/>
            </a:pPr>
            <a:r>
              <a:rPr lang="pt-PT" altLang="fr-FR" sz="12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Personne</a:t>
            </a:r>
            <a:r>
              <a:rPr lang="pt-PT" altLang="fr-FR" sz="1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de contact: </a:t>
            </a:r>
            <a:r>
              <a:rPr lang="pt-PT" altLang="fr-FR" sz="12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______________________________________ </a:t>
            </a:r>
            <a:r>
              <a:rPr lang="pt-PT" altLang="fr-FR" sz="12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Fonction</a:t>
            </a:r>
            <a:r>
              <a:rPr lang="pt-PT" altLang="fr-FR" sz="12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: _______________________________</a:t>
            </a:r>
          </a:p>
          <a:p>
            <a:pPr eaLnBrk="1" hangingPunct="1">
              <a:defRPr/>
            </a:pPr>
            <a:endParaRPr lang="pt-PT" altLang="fr-FR" sz="1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eaLnBrk="1" hangingPunct="1">
              <a:defRPr/>
            </a:pPr>
            <a:r>
              <a:rPr lang="pt-PT" altLang="fr-FR" sz="12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Tel</a:t>
            </a:r>
            <a:r>
              <a:rPr lang="pt-PT" altLang="fr-FR" sz="1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:</a:t>
            </a:r>
            <a:r>
              <a:rPr lang="pt-PT" altLang="fr-FR" sz="12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____________________________________________ </a:t>
            </a:r>
            <a:r>
              <a:rPr lang="pt-PT" altLang="fr-FR" sz="1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E-mail:</a:t>
            </a:r>
            <a:r>
              <a:rPr lang="pt-PT" altLang="fr-FR" sz="12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___________________________________________</a:t>
            </a:r>
          </a:p>
          <a:p>
            <a:pPr eaLnBrk="1" hangingPunct="1">
              <a:defRPr/>
            </a:pPr>
            <a:endParaRPr lang="pt-PT" altLang="fr-FR" sz="1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eaLnBrk="1" hangingPunct="1">
              <a:defRPr/>
            </a:pPr>
            <a:r>
              <a:rPr lang="pt-PT" altLang="fr-FR" sz="12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Adresse</a:t>
            </a:r>
            <a:r>
              <a:rPr lang="pt-PT" altLang="fr-FR" sz="1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:</a:t>
            </a:r>
            <a:r>
              <a:rPr lang="pt-PT" altLang="fr-FR" sz="12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__________________________________________________________________________________________</a:t>
            </a:r>
          </a:p>
          <a:p>
            <a:pPr eaLnBrk="1" hangingPunct="1">
              <a:defRPr/>
            </a:pPr>
            <a:endParaRPr lang="pt-PT" altLang="fr-FR" sz="1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eaLnBrk="1" hangingPunct="1">
              <a:defRPr/>
            </a:pPr>
            <a:r>
              <a:rPr lang="pt-PT" altLang="fr-FR" sz="1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CP + </a:t>
            </a:r>
            <a:r>
              <a:rPr lang="pt-PT" altLang="fr-FR" sz="12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Localité</a:t>
            </a:r>
            <a:r>
              <a:rPr lang="pt-PT" altLang="fr-FR" sz="1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: </a:t>
            </a:r>
            <a:r>
              <a:rPr lang="pt-PT" altLang="fr-FR" sz="12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___________________________________ </a:t>
            </a:r>
            <a:r>
              <a:rPr lang="pt-PT" altLang="fr-FR" sz="1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Website:</a:t>
            </a:r>
            <a:r>
              <a:rPr lang="pt-PT" altLang="fr-FR" sz="12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_________________________________________</a:t>
            </a:r>
          </a:p>
          <a:p>
            <a:pPr eaLnBrk="1" hangingPunct="1">
              <a:defRPr/>
            </a:pPr>
            <a:endParaRPr lang="pt-PT" altLang="fr-FR" sz="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Shape 67">
            <a:extLst>
              <a:ext uri="{FF2B5EF4-FFF2-40B4-BE49-F238E27FC236}">
                <a16:creationId xmlns:a16="http://schemas.microsoft.com/office/drawing/2014/main" id="{734AC5ED-2E3B-424C-ABCF-A638909BE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8928" y="2967042"/>
            <a:ext cx="7922148" cy="2246769"/>
          </a:xfrm>
          <a:prstGeom prst="rect">
            <a:avLst/>
          </a:prstGeom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45719" rIns="4571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Helvetica" panose="020B060402020202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Helvetica" panose="020B060402020202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Helvetica" panose="020B060402020202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Helvetica" panose="020B060402020202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Helvetica" panose="020B060402020202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Helvetica" panose="020B060402020202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Helvetica" panose="020B060402020202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Helvetica" panose="020B060402020202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Helvetica" panose="020B0604020202020204" pitchFamily="34" charset="0"/>
                <a:sym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pt-PT" altLang="fr-FR" sz="600" dirty="0">
              <a:latin typeface="+mj-lt"/>
            </a:endParaRPr>
          </a:p>
          <a:p>
            <a:pPr eaLnBrk="1" hangingPunct="1">
              <a:defRPr/>
            </a:pPr>
            <a:endParaRPr lang="pt-PT" sz="200" b="1" dirty="0">
              <a:solidFill>
                <a:srgbClr val="336699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pt-PT" sz="1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</a:rPr>
              <a:t> </a:t>
            </a:r>
            <a:r>
              <a:rPr lang="pt-PT" sz="1400" b="1" dirty="0">
                <a:solidFill>
                  <a:schemeClr val="tx2">
                    <a:lumMod val="50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  <a:sym typeface="Wingdings 2" panose="05020102010507070707" pitchFamily="18" charset="2"/>
              </a:rPr>
              <a:t></a:t>
            </a:r>
            <a:r>
              <a:rPr lang="pt-PT" sz="1600" b="1" dirty="0">
                <a:solidFill>
                  <a:schemeClr val="tx2">
                    <a:lumMod val="50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  <a:sym typeface="Wingdings 2" panose="05020102010507070707" pitchFamily="18" charset="2"/>
              </a:rPr>
              <a:t> </a:t>
            </a:r>
            <a:r>
              <a:rPr lang="pt-PT" sz="1200" b="1" dirty="0">
                <a:solidFill>
                  <a:schemeClr val="tx2">
                    <a:lumMod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PARTICIPATION AUX CONFÉRENCES ET ATELIERS TECHNIQUES</a:t>
            </a:r>
          </a:p>
          <a:p>
            <a:pPr>
              <a:defRPr/>
            </a:pPr>
            <a:r>
              <a:rPr lang="pt-PT" sz="1400" b="1" dirty="0">
                <a:solidFill>
                  <a:schemeClr val="tx2">
                    <a:lumMod val="50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  <a:sym typeface="Wingdings 2" panose="05020102010507070707" pitchFamily="18" charset="2"/>
              </a:rPr>
              <a:t> </a:t>
            </a:r>
            <a:r>
              <a:rPr lang="pt-PT" sz="1200" b="1" dirty="0">
                <a:solidFill>
                  <a:schemeClr val="tx2">
                    <a:lumMod val="50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  <a:sym typeface="Wingdings 2" panose="05020102010507070707" pitchFamily="18" charset="2"/>
              </a:rPr>
              <a:t> DEMANDE DE RÉUNIONS AVEC DES SOCIÉTÉS PORTUGAISES </a:t>
            </a:r>
            <a:r>
              <a:rPr lang="pt-PT" sz="1000" b="1" dirty="0">
                <a:solidFill>
                  <a:schemeClr val="tx2">
                    <a:lumMod val="50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  <a:sym typeface="Wingdings 2" panose="05020102010507070707" pitchFamily="18" charset="2"/>
              </a:rPr>
              <a:t>(</a:t>
            </a:r>
            <a:r>
              <a:rPr lang="pt-PT" sz="1000" b="1" dirty="0" err="1">
                <a:solidFill>
                  <a:schemeClr val="tx2">
                    <a:lumMod val="50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  <a:sym typeface="Wingdings 2" panose="05020102010507070707" pitchFamily="18" charset="2"/>
              </a:rPr>
              <a:t>Fournir</a:t>
            </a:r>
            <a:r>
              <a:rPr lang="pt-PT" sz="1000" b="1" dirty="0">
                <a:solidFill>
                  <a:schemeClr val="tx2">
                    <a:lumMod val="50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  <a:sym typeface="Wingdings 2" panose="05020102010507070707" pitchFamily="18" charset="2"/>
              </a:rPr>
              <a:t> </a:t>
            </a:r>
            <a:r>
              <a:rPr lang="pt-PT" sz="1000" b="1" dirty="0" err="1">
                <a:solidFill>
                  <a:schemeClr val="tx2">
                    <a:lumMod val="50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  <a:sym typeface="Wingdings 2" panose="05020102010507070707" pitchFamily="18" charset="2"/>
              </a:rPr>
              <a:t>les</a:t>
            </a:r>
            <a:r>
              <a:rPr lang="pt-PT" sz="1000" b="1" dirty="0">
                <a:solidFill>
                  <a:schemeClr val="tx2">
                    <a:lumMod val="50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  <a:sym typeface="Wingdings 2" panose="05020102010507070707" pitchFamily="18" charset="2"/>
              </a:rPr>
              <a:t> </a:t>
            </a:r>
            <a:r>
              <a:rPr lang="pt-PT" sz="1000" b="1" dirty="0" err="1">
                <a:solidFill>
                  <a:schemeClr val="tx2">
                    <a:lumMod val="50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  <a:sym typeface="Wingdings 2" panose="05020102010507070707" pitchFamily="18" charset="2"/>
              </a:rPr>
              <a:t>informations</a:t>
            </a:r>
            <a:r>
              <a:rPr lang="pt-PT" sz="1000" b="1" dirty="0">
                <a:solidFill>
                  <a:schemeClr val="tx2">
                    <a:lumMod val="50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  <a:sym typeface="Wingdings 2" panose="05020102010507070707" pitchFamily="18" charset="2"/>
              </a:rPr>
              <a:t> </a:t>
            </a:r>
            <a:r>
              <a:rPr lang="pt-PT" sz="1000" b="1" dirty="0" err="1">
                <a:solidFill>
                  <a:schemeClr val="tx2">
                    <a:lumMod val="50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  <a:sym typeface="Wingdings 2" panose="05020102010507070707" pitchFamily="18" charset="2"/>
              </a:rPr>
              <a:t>ci-dessous</a:t>
            </a:r>
            <a:r>
              <a:rPr lang="pt-PT" sz="1000" b="1" dirty="0">
                <a:solidFill>
                  <a:schemeClr val="tx2">
                    <a:lumMod val="50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  <a:sym typeface="Wingdings 2" panose="05020102010507070707" pitchFamily="18" charset="2"/>
              </a:rPr>
              <a:t>)</a:t>
            </a:r>
          </a:p>
          <a:p>
            <a:pPr>
              <a:defRPr/>
            </a:pPr>
            <a:r>
              <a:rPr lang="pt-PT" sz="600" b="1" dirty="0">
                <a:solidFill>
                  <a:srgbClr val="336699"/>
                </a:solidFill>
                <a:latin typeface="+mj-lt"/>
                <a:ea typeface="Verdana" pitchFamily="34" charset="0"/>
                <a:cs typeface="Calibri" panose="020F0502020204030204" pitchFamily="34" charset="0"/>
                <a:sym typeface="Wingdings 2" panose="05020102010507070707" pitchFamily="18" charset="2"/>
              </a:rPr>
              <a:t>       </a:t>
            </a:r>
            <a:endParaRPr lang="pt-PT" sz="600" b="1" dirty="0">
              <a:solidFill>
                <a:schemeClr val="accent1">
                  <a:lumMod val="75000"/>
                </a:schemeClr>
              </a:solidFill>
              <a:latin typeface="+mj-lt"/>
              <a:ea typeface="Verdana" pitchFamily="34" charset="0"/>
              <a:cs typeface="Calibri" panose="020F0502020204030204" pitchFamily="34" charset="0"/>
              <a:sym typeface="Wingdings 2" panose="05020102010507070707" pitchFamily="18" charset="2"/>
            </a:endParaRPr>
          </a:p>
          <a:p>
            <a:pPr>
              <a:defRPr/>
            </a:pPr>
            <a:r>
              <a:rPr lang="pt-PT" sz="1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  <a:sym typeface="Wingdings 2" panose="05020102010507070707" pitchFamily="18" charset="2"/>
              </a:rPr>
              <a:t> 	</a:t>
            </a:r>
            <a:r>
              <a:rPr lang="pt-PT" sz="1200" b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  <a:sym typeface="Wingdings 2" panose="05020102010507070707" pitchFamily="18" charset="2"/>
              </a:rPr>
              <a:t>Votre</a:t>
            </a:r>
            <a:r>
              <a:rPr lang="pt-PT" sz="1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  <a:sym typeface="Wingdings 2" panose="05020102010507070707" pitchFamily="18" charset="2"/>
              </a:rPr>
              <a:t> </a:t>
            </a:r>
            <a:r>
              <a:rPr lang="pt-PT" sz="1200" b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  <a:sym typeface="Wingdings 2" panose="05020102010507070707" pitchFamily="18" charset="2"/>
              </a:rPr>
              <a:t>activité</a:t>
            </a:r>
            <a:r>
              <a:rPr lang="pt-PT" sz="1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  <a:sym typeface="Wingdings 2" panose="05020102010507070707" pitchFamily="18" charset="2"/>
              </a:rPr>
              <a:t> : ______________________________________________________________________</a:t>
            </a:r>
          </a:p>
          <a:p>
            <a:pPr>
              <a:defRPr/>
            </a:pPr>
            <a:endParaRPr lang="pt-PT" sz="500" b="1" dirty="0">
              <a:solidFill>
                <a:schemeClr val="accent1">
                  <a:lumMod val="75000"/>
                </a:schemeClr>
              </a:solidFill>
              <a:latin typeface="+mj-lt"/>
              <a:ea typeface="Verdana" pitchFamily="34" charset="0"/>
              <a:cs typeface="Calibri" panose="020F0502020204030204" pitchFamily="34" charset="0"/>
              <a:sym typeface="Wingdings 2" panose="05020102010507070707" pitchFamily="18" charset="2"/>
            </a:endParaRPr>
          </a:p>
          <a:p>
            <a:pPr>
              <a:defRPr/>
            </a:pPr>
            <a:endParaRPr lang="pt-PT" sz="500" b="1" dirty="0">
              <a:solidFill>
                <a:schemeClr val="accent1">
                  <a:lumMod val="75000"/>
                </a:schemeClr>
              </a:solidFill>
              <a:latin typeface="+mj-lt"/>
              <a:ea typeface="Verdana" pitchFamily="34" charset="0"/>
              <a:cs typeface="Calibri" panose="020F0502020204030204" pitchFamily="34" charset="0"/>
              <a:sym typeface="Wingdings 2" panose="05020102010507070707" pitchFamily="18" charset="2"/>
            </a:endParaRPr>
          </a:p>
          <a:p>
            <a:pPr>
              <a:defRPr/>
            </a:pPr>
            <a:r>
              <a:rPr lang="pt-PT" sz="1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  <a:sym typeface="Wingdings 2" panose="05020102010507070707" pitchFamily="18" charset="2"/>
              </a:rPr>
              <a:t> 	</a:t>
            </a:r>
            <a:r>
              <a:rPr lang="pt-PT" sz="1200" b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  <a:sym typeface="Wingdings 2" panose="05020102010507070707" pitchFamily="18" charset="2"/>
              </a:rPr>
              <a:t>Profil</a:t>
            </a:r>
            <a:r>
              <a:rPr lang="pt-PT" sz="1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  <a:sym typeface="Wingdings 2" panose="05020102010507070707" pitchFamily="18" charset="2"/>
              </a:rPr>
              <a:t> des </a:t>
            </a:r>
            <a:r>
              <a:rPr lang="pt-PT" sz="1200" b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  <a:sym typeface="Wingdings 2" panose="05020102010507070707" pitchFamily="18" charset="2"/>
              </a:rPr>
              <a:t>sociétés</a:t>
            </a:r>
            <a:r>
              <a:rPr lang="pt-PT" sz="1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  <a:sym typeface="Wingdings 2" panose="05020102010507070707" pitchFamily="18" charset="2"/>
              </a:rPr>
              <a:t> à </a:t>
            </a:r>
            <a:r>
              <a:rPr lang="pt-PT" sz="1200" b="1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  <a:sym typeface="Wingdings 2" panose="05020102010507070707" pitchFamily="18" charset="2"/>
              </a:rPr>
              <a:t>rencontrer</a:t>
            </a:r>
            <a:r>
              <a:rPr lang="pt-PT" sz="1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  <a:sym typeface="Wingdings 2" panose="05020102010507070707" pitchFamily="18" charset="2"/>
              </a:rPr>
              <a:t> : ________________________________________________________</a:t>
            </a:r>
          </a:p>
          <a:p>
            <a:pPr>
              <a:defRPr/>
            </a:pPr>
            <a:r>
              <a:rPr lang="pt-PT" sz="1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  <a:sym typeface="Wingdings 2" panose="05020102010507070707" pitchFamily="18" charset="2"/>
              </a:rPr>
              <a:t>	</a:t>
            </a:r>
            <a:endParaRPr lang="pt-PT" sz="800" b="1" dirty="0">
              <a:solidFill>
                <a:schemeClr val="accent1">
                  <a:lumMod val="75000"/>
                </a:schemeClr>
              </a:solidFill>
              <a:latin typeface="+mj-lt"/>
              <a:ea typeface="Verdana" pitchFamily="34" charset="0"/>
              <a:cs typeface="Calibri" panose="020F0502020204030204" pitchFamily="34" charset="0"/>
              <a:sym typeface="Wingdings 2" panose="05020102010507070707" pitchFamily="18" charset="2"/>
            </a:endParaRPr>
          </a:p>
          <a:p>
            <a:pPr>
              <a:defRPr/>
            </a:pPr>
            <a:r>
              <a:rPr lang="pt-PT" sz="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  <a:sym typeface="Wingdings 2" panose="05020102010507070707" pitchFamily="18" charset="2"/>
              </a:rPr>
              <a:t> 	__________________________________________________________________________________________________________________________</a:t>
            </a:r>
            <a:endParaRPr lang="pt-PT" sz="500" b="1" dirty="0">
              <a:solidFill>
                <a:srgbClr val="336699"/>
              </a:solidFill>
              <a:latin typeface="+mj-lt"/>
              <a:ea typeface="Verdana" pitchFamily="34" charset="0"/>
              <a:cs typeface="Calibri" panose="020F0502020204030204" pitchFamily="34" charset="0"/>
              <a:sym typeface="Wingdings 2" panose="05020102010507070707" pitchFamily="18" charset="2"/>
            </a:endParaRPr>
          </a:p>
          <a:p>
            <a:pPr>
              <a:defRPr/>
            </a:pPr>
            <a:r>
              <a:rPr lang="pt-PT" sz="1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</a:rPr>
              <a:t> </a:t>
            </a:r>
            <a:r>
              <a:rPr lang="pt-PT" sz="1400" b="1" dirty="0">
                <a:solidFill>
                  <a:schemeClr val="tx2">
                    <a:lumMod val="50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  <a:sym typeface="Wingdings 2" panose="05020102010507070707" pitchFamily="18" charset="2"/>
              </a:rPr>
              <a:t></a:t>
            </a:r>
            <a:r>
              <a:rPr lang="pt-PT" sz="2000" b="1" dirty="0">
                <a:solidFill>
                  <a:schemeClr val="tx2">
                    <a:lumMod val="50000"/>
                  </a:schemeClr>
                </a:solidFill>
                <a:latin typeface="+mj-lt"/>
                <a:ea typeface="Verdana" pitchFamily="34" charset="0"/>
                <a:cs typeface="Calibri" panose="020F0502020204030204" pitchFamily="34" charset="0"/>
                <a:sym typeface="Wingdings 2" panose="05020102010507070707" pitchFamily="18" charset="2"/>
              </a:rPr>
              <a:t> </a:t>
            </a:r>
            <a:r>
              <a:rPr lang="pt-PT" sz="1200" b="1" dirty="0">
                <a:solidFill>
                  <a:schemeClr val="tx2">
                    <a:lumMod val="50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STAND VIRTUEL</a:t>
            </a:r>
          </a:p>
          <a:p>
            <a:pPr>
              <a:defRPr/>
            </a:pPr>
            <a:r>
              <a:rPr lang="pt-PT" sz="1600" b="1" dirty="0">
                <a:solidFill>
                  <a:srgbClr val="336699"/>
                </a:solidFill>
                <a:latin typeface="+mj-lt"/>
                <a:ea typeface="Verdana" pitchFamily="34" charset="0"/>
                <a:cs typeface="Calibri" panose="020F0502020204030204" pitchFamily="34" charset="0"/>
                <a:sym typeface="Wingdings 2" panose="05020102010507070707" pitchFamily="18" charset="2"/>
              </a:rPr>
              <a:t> 	</a:t>
            </a:r>
            <a:r>
              <a:rPr lang="pt-PT" altLang="fr-FR" sz="1200" b="1" i="1" dirty="0">
                <a:solidFill>
                  <a:srgbClr val="FF6600"/>
                </a:solidFill>
                <a:latin typeface="+mj-lt"/>
                <a:sym typeface="Wingdings 2" panose="05020102010507070707" pitchFamily="18" charset="2"/>
              </a:rPr>
              <a:t> Gold – 3.100€ HT</a:t>
            </a:r>
            <a:r>
              <a:rPr lang="pt-PT" altLang="fr-FR" sz="1200" b="1" i="1" dirty="0">
                <a:solidFill>
                  <a:srgbClr val="336699"/>
                </a:solidFill>
                <a:latin typeface="+mj-lt"/>
                <a:sym typeface="Wingdings 2" panose="05020102010507070707" pitchFamily="18" charset="2"/>
              </a:rPr>
              <a:t>		</a:t>
            </a:r>
            <a:r>
              <a:rPr lang="pt-PT" altLang="fr-FR" sz="1200" b="1" i="1" dirty="0">
                <a:solidFill>
                  <a:srgbClr val="969696"/>
                </a:solidFill>
                <a:latin typeface="+mj-lt"/>
                <a:sym typeface="Wingdings 2" panose="05020102010507070707" pitchFamily="18" charset="2"/>
              </a:rPr>
              <a:t> Silver – 2.100€ HT</a:t>
            </a:r>
            <a:r>
              <a:rPr lang="pt-PT" altLang="fr-FR" sz="1200" b="1" i="1" dirty="0">
                <a:solidFill>
                  <a:srgbClr val="336699"/>
                </a:solidFill>
                <a:latin typeface="+mj-lt"/>
                <a:sym typeface="Wingdings 2" panose="05020102010507070707" pitchFamily="18" charset="2"/>
              </a:rPr>
              <a:t>		</a:t>
            </a:r>
            <a:r>
              <a:rPr lang="pt-PT" altLang="fr-FR" sz="1200" b="1" i="1" dirty="0">
                <a:solidFill>
                  <a:srgbClr val="996633"/>
                </a:solidFill>
                <a:latin typeface="+mj-lt"/>
                <a:sym typeface="Wingdings 2" panose="05020102010507070707" pitchFamily="18" charset="2"/>
              </a:rPr>
              <a:t> Bronze – 1250€ HT</a:t>
            </a:r>
            <a:r>
              <a:rPr lang="pt-PT" altLang="fr-FR" sz="1200" b="1" i="1" dirty="0">
                <a:latin typeface="+mj-lt"/>
                <a:sym typeface="Wingdings 2" panose="05020102010507070707" pitchFamily="18" charset="2"/>
              </a:rPr>
              <a:t>	</a:t>
            </a:r>
          </a:p>
          <a:p>
            <a:pPr marL="171450" indent="-171450" eaLnBrk="1" hangingPunct="1">
              <a:buFont typeface="Wingdings 2" panose="05020102010507070707" pitchFamily="18" charset="2"/>
              <a:buChar char="5"/>
              <a:defRPr/>
            </a:pPr>
            <a:endParaRPr lang="pt-PT" altLang="fr-FR" sz="600" b="1" dirty="0">
              <a:latin typeface="+mj-lt"/>
              <a:sym typeface="Wingdings 2" panose="050201020105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5228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a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E5ED73A5-C2D2-4D49-BB89-167E8E32C9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1D6E40-F509-498A-BF02-00C895783B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427FAC-CD3A-494C-985C-09E26C5EA507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40262f94-9f35-4ac3-9a90-690165a166b7"/>
    <ds:schemaRef ds:uri="a4f35948-e619-41b3-aa29-22878b09cf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134</Words>
  <Application>Microsoft Office PowerPoint</Application>
  <PresentationFormat>Personalizados</PresentationFormat>
  <Paragraphs>40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7" baseType="lpstr">
      <vt:lpstr>Arial</vt:lpstr>
      <vt:lpstr>Palatino Linotype</vt:lpstr>
      <vt:lpstr>Trebuchet MS</vt:lpstr>
      <vt:lpstr>Wingdings 2</vt:lpstr>
      <vt:lpstr>Wingdings 3</vt:lpstr>
      <vt:lpstr>Faceta</vt:lpstr>
      <vt:lpstr>Esquema de Título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Esquema de Título</dc:title>
  <dc:creator>Clementina Felix</dc:creator>
  <cp:lastModifiedBy>Filomena Faustino</cp:lastModifiedBy>
  <cp:revision>9</cp:revision>
  <dcterms:created xsi:type="dcterms:W3CDTF">2021-06-30T18:36:14Z</dcterms:created>
  <dcterms:modified xsi:type="dcterms:W3CDTF">2021-07-09T08:43:10Z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74063900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